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1" r:id="rId3"/>
    <p:sldId id="300" r:id="rId4"/>
    <p:sldId id="299" r:id="rId5"/>
    <p:sldId id="268" r:id="rId6"/>
    <p:sldId id="288" r:id="rId7"/>
    <p:sldId id="28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92" autoAdjust="0"/>
  </p:normalViewPr>
  <p:slideViewPr>
    <p:cSldViewPr>
      <p:cViewPr>
        <p:scale>
          <a:sx n="90" d="100"/>
          <a:sy n="90" d="100"/>
        </p:scale>
        <p:origin x="-816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malik_oduvanchika-копия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367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Визитная карточка группы раннего возраста  «Одуванчики»</a:t>
            </a:r>
            <a:br>
              <a:rPr lang="ru-RU" sz="3600" b="1" dirty="0" smtClean="0"/>
            </a:br>
            <a:r>
              <a:rPr lang="ru-RU" sz="3600" b="1" dirty="0" smtClean="0"/>
              <a:t>МДОУ Николаевский детский сад №1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533400"/>
            <a:ext cx="563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 учреждение Николаевский детский сад №1, муниципального района «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Улётовский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Забайкальского края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нтернет\для през!_files\img4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7961" y="-246321"/>
            <a:ext cx="9139751" cy="7104321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905000" y="457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_RussDecor" pitchFamily="34" charset="-52"/>
              </a:rPr>
              <a:t>                        </a:t>
            </a:r>
            <a:r>
              <a:rPr lang="ru-RU" sz="2400" b="1" i="1" dirty="0" smtClean="0">
                <a:latin typeface="a_RussDecor" pitchFamily="34" charset="-52"/>
              </a:rPr>
              <a:t>В группе работают:</a:t>
            </a:r>
            <a:endParaRPr lang="ru-RU" sz="2400" b="1" i="1" dirty="0">
              <a:latin typeface="a_RussDecor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103532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Воспитатель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Колесникова Светлана Александровна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1066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Воспитатель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Шишкина Татьяна Викторовна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1" y="2838511"/>
            <a:ext cx="2590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Помощник воспитателя</a:t>
            </a:r>
          </a:p>
          <a:p>
            <a:pPr algn="ctr"/>
            <a:r>
              <a:rPr lang="ru-RU" sz="1400" b="1" dirty="0" smtClean="0"/>
              <a:t>Романова Мария Ивановна</a:t>
            </a:r>
          </a:p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2" descr="D:\Users\user\Desktop\IMG_36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10" y="2286000"/>
            <a:ext cx="2876208" cy="2321856"/>
          </a:xfrm>
          <a:prstGeom prst="round2DiagRect">
            <a:avLst>
              <a:gd name="adj1" fmla="val 16667"/>
              <a:gd name="adj2" fmla="val 4177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91886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Наша группа</a:t>
            </a:r>
            <a:endParaRPr lang="ru-RU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1626752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Помощник воспитателя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Романова Мария Ивановна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018" y="4846007"/>
            <a:ext cx="2286000" cy="36933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Наш девиз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1" y="5274853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Мы «Одуванчики»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Пушистые цветочки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 Лучшие деточки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</a:rPr>
              <a:t>В</a:t>
            </a:r>
            <a:r>
              <a:rPr lang="ru-RU" sz="1600" b="1" dirty="0" smtClean="0">
                <a:solidFill>
                  <a:srgbClr val="C00000"/>
                </a:solidFill>
              </a:rPr>
              <a:t> этом </a:t>
            </a:r>
            <a:r>
              <a:rPr lang="ru-RU" sz="1600" b="1" dirty="0" err="1" smtClean="0">
                <a:solidFill>
                  <a:srgbClr val="C00000"/>
                </a:solidFill>
              </a:rPr>
              <a:t>садочке</a:t>
            </a:r>
            <a:r>
              <a:rPr lang="ru-RU" sz="1600" b="1" dirty="0" smtClean="0">
                <a:solidFill>
                  <a:srgbClr val="C00000"/>
                </a:solidFill>
              </a:rPr>
              <a:t>!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7" name="Picture 2" descr="http://ds_nikl.ultv.zabedu.ru/wp-content/uploads/2015/12/6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07" y="1967442"/>
            <a:ext cx="1115436" cy="1671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s_nikl.ultv.zabedu.ru/wp-content/uploads/2015/12/3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58" y="1967442"/>
            <a:ext cx="1115435" cy="1671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нтернет\для през!_files\img4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49" y="-265814"/>
            <a:ext cx="9139751" cy="7104321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3429001" y="283851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Рисунок 10" descr="E:\Новая папка (3)\IMG_46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0028"/>
            <a:ext cx="2209800" cy="2594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643" r="891" b="11099"/>
          <a:stretch/>
        </p:blipFill>
        <p:spPr bwMode="auto">
          <a:xfrm>
            <a:off x="3316824" y="3286346"/>
            <a:ext cx="2514599" cy="2361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1" r="5875"/>
          <a:stretch/>
        </p:blipFill>
        <p:spPr bwMode="auto">
          <a:xfrm>
            <a:off x="6400799" y="1520028"/>
            <a:ext cx="2445489" cy="25947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457200"/>
            <a:ext cx="580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Информационные стенды для родителей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021327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409" y="31898"/>
            <a:ext cx="9144000" cy="6858000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5257800" y="122138"/>
            <a:ext cx="3732820" cy="24686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 в нашей группе разнообразна: дети с удовольствием играют в сюжетно-ролевые, дидактические, подвижные игры в специально созданных центрах.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2097087" cy="1573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6" y="2640952"/>
            <a:ext cx="2170113" cy="1627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65410"/>
            <a:ext cx="1219200" cy="1627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60" y="2590798"/>
            <a:ext cx="2079625" cy="1554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94012"/>
            <a:ext cx="1908175" cy="1431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07" y="2783955"/>
            <a:ext cx="1353693" cy="1493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3772"/>
            <a:ext cx="1961811" cy="1472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09" y="4698959"/>
            <a:ext cx="1815530" cy="1362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2944" y="409233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Центр </a:t>
            </a:r>
            <a:r>
              <a:rPr lang="ru-RU" dirty="0" err="1" smtClean="0">
                <a:solidFill>
                  <a:srgbClr val="C00000"/>
                </a:solidFill>
              </a:rPr>
              <a:t>сенсорики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44961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Центр сюжетно-ролевых игр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38957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интернет\солн для фото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200025"/>
            <a:ext cx="9144000" cy="712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045369" y="981670"/>
            <a:ext cx="3090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 smtClean="0">
                <a:latin typeface="a_RussDecor" pitchFamily="34" charset="-52"/>
                <a:ea typeface="Times New Roman" pitchFamily="18" charset="0"/>
              </a:rPr>
              <a:t>              </a:t>
            </a:r>
            <a:endParaRPr kumimoji="0" lang="ru-RU" sz="3600" b="0" i="1" u="none" strike="noStrike" cap="none" normalizeH="0" baseline="0" dirty="0" smtClean="0">
              <a:ln>
                <a:noFill/>
              </a:ln>
              <a:effectLst/>
              <a:latin typeface="a_RussDecor" pitchFamily="34" charset="-52"/>
              <a:ea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469042"/>
              </p:ext>
            </p:extLst>
          </p:nvPr>
        </p:nvGraphicFramePr>
        <p:xfrm>
          <a:off x="6934200" y="1981200"/>
          <a:ext cx="2057400" cy="3083770"/>
        </p:xfrm>
        <a:graphic>
          <a:graphicData uri="http://schemas.openxmlformats.org/drawingml/2006/table">
            <a:tbl>
              <a:tblPr/>
              <a:tblGrid>
                <a:gridCol w="2057400"/>
              </a:tblGrid>
              <a:tr h="467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5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5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5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5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5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3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5" y="424195"/>
            <a:ext cx="2947432" cy="2210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446556"/>
            <a:ext cx="3200400" cy="2068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2" t="4195" r="6380" b="-1873"/>
          <a:stretch/>
        </p:blipFill>
        <p:spPr bwMode="auto">
          <a:xfrm>
            <a:off x="4003158" y="3060912"/>
            <a:ext cx="1828800" cy="307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r="29424"/>
          <a:stretch/>
        </p:blipFill>
        <p:spPr bwMode="auto">
          <a:xfrm>
            <a:off x="1157544" y="3111038"/>
            <a:ext cx="1782579" cy="3020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971721" y="2295562"/>
            <a:ext cx="3447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конструирования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572319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художественной  творчества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721" y="6000196"/>
            <a:ext cx="139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Центр книги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интернет\солнце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638" y="0"/>
            <a:ext cx="921363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609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Свежий воздух малышам </a:t>
            </a:r>
            <a:r>
              <a:rPr lang="ru-RU" dirty="0" smtClean="0">
                <a:latin typeface="Comic Sans MS" panose="030F0702030302020204" pitchFamily="66" charset="0"/>
              </a:rPr>
              <a:t>нужен и полезен!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609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mic Sans MS" panose="030F0702030302020204" pitchFamily="66" charset="0"/>
              </a:rPr>
              <a:t>Очень </a:t>
            </a:r>
            <a:r>
              <a:rPr lang="ru-RU" sz="1600" dirty="0" smtClean="0">
                <a:latin typeface="Comic Sans MS" panose="030F0702030302020204" pitchFamily="66" charset="0"/>
              </a:rPr>
              <a:t>весело гулять </a:t>
            </a:r>
            <a:endParaRPr lang="ru-RU" sz="1600" dirty="0" smtClean="0">
              <a:latin typeface="Comic Sans MS" panose="030F0702030302020204" pitchFamily="66" charset="0"/>
            </a:endParaRPr>
          </a:p>
          <a:p>
            <a:r>
              <a:rPr lang="ru-RU" sz="1600" dirty="0" smtClean="0">
                <a:latin typeface="Comic Sans MS" panose="030F0702030302020204" pitchFamily="66" charset="0"/>
              </a:rPr>
              <a:t>и </a:t>
            </a:r>
            <a:r>
              <a:rPr lang="ru-RU" sz="1600" dirty="0" smtClean="0">
                <a:latin typeface="Comic Sans MS" panose="030F0702030302020204" pitchFamily="66" charset="0"/>
              </a:rPr>
              <a:t>никаких болезней</a:t>
            </a:r>
            <a:r>
              <a:rPr lang="ru-RU" sz="2400" dirty="0" smtClean="0">
                <a:latin typeface="Comic Sans MS" panose="030F0702030302020204" pitchFamily="66" charset="0"/>
              </a:rPr>
              <a:t>!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20" y="2057400"/>
            <a:ext cx="5481843" cy="3242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57400" y="3048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Наш участок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интернет\для през!_files\img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D:\интернет\для през ани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09800"/>
            <a:ext cx="1881188" cy="2884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1447800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130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Визитная карточка группы раннего возраста  «Одуванчики» МДОУ Николаевский детский сад №1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276</cp:revision>
  <dcterms:modified xsi:type="dcterms:W3CDTF">2017-06-15T02:12:05Z</dcterms:modified>
</cp:coreProperties>
</file>